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9" d="100"/>
          <a:sy n="89" d="100"/>
        </p:scale>
        <p:origin x="20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331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9777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56957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30142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69683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40854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1660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33945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69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0445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719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297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2474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6191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4624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7860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9324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8410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ctr" defTabSz="457200" rtl="0" eaLnBrk="1" latinLnBrk="1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2DGP</a:t>
            </a:r>
            <a:r>
              <a:rPr lang="ko-KR" altLang="en-US" dirty="0"/>
              <a:t> </a:t>
            </a:r>
            <a:r>
              <a:rPr lang="ko-KR" altLang="en-US" dirty="0" smtClean="0"/>
              <a:t>중간발표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 smtClean="0">
              <a:solidFill>
                <a:schemeClr val="tx1">
                  <a:lumMod val="95000"/>
                </a:schemeClr>
              </a:solidFill>
            </a:endParaRPr>
          </a:p>
          <a:p>
            <a:r>
              <a:rPr lang="en-US" altLang="ko-KR" dirty="0" smtClean="0">
                <a:solidFill>
                  <a:schemeClr val="tx1"/>
                </a:solidFill>
              </a:rPr>
              <a:t>2015180005 </a:t>
            </a:r>
            <a:r>
              <a:rPr lang="ko-KR" altLang="en-US" dirty="0" smtClean="0">
                <a:solidFill>
                  <a:schemeClr val="tx1"/>
                </a:solidFill>
              </a:rPr>
              <a:t>김영완</a:t>
            </a:r>
            <a:endParaRPr lang="en-US" altLang="ko-K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0343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684211" y="473336"/>
            <a:ext cx="10492983" cy="5521064"/>
          </a:xfrm>
        </p:spPr>
        <p:txBody>
          <a:bodyPr/>
          <a:lstStyle/>
          <a:p>
            <a:r>
              <a:rPr lang="ko-KR" altLang="en-US" dirty="0" smtClean="0"/>
              <a:t> 목차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1. </a:t>
            </a:r>
            <a:r>
              <a:rPr lang="ko-KR" altLang="en-US" dirty="0" smtClean="0"/>
              <a:t>게임 컨셉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2. </a:t>
            </a:r>
            <a:r>
              <a:rPr lang="ko-KR" altLang="en-US" dirty="0" smtClean="0"/>
              <a:t>개발 범위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 smtClean="0"/>
              <a:t>3.</a:t>
            </a:r>
            <a:r>
              <a:rPr lang="ko-KR" altLang="en-US" dirty="0" smtClean="0"/>
              <a:t> 현재 진행상황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4</a:t>
            </a:r>
            <a:r>
              <a:rPr lang="en-US" altLang="ko-KR" dirty="0"/>
              <a:t>. </a:t>
            </a:r>
            <a:r>
              <a:rPr lang="en-US" altLang="ko-KR" dirty="0" err="1"/>
              <a:t>Github</a:t>
            </a:r>
            <a:r>
              <a:rPr lang="en-US" altLang="ko-KR" dirty="0"/>
              <a:t> commits </a:t>
            </a:r>
            <a:r>
              <a:rPr lang="ko-KR" altLang="en-US" dirty="0" smtClean="0"/>
              <a:t>페이지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5. </a:t>
            </a:r>
            <a:r>
              <a:rPr lang="ko-KR" altLang="en-US" dirty="0" smtClean="0"/>
              <a:t>게임 데모 영상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0209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 컨셉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키보드로만 조작하는 </a:t>
            </a:r>
            <a:r>
              <a:rPr lang="ko-KR" altLang="en-US" dirty="0" smtClean="0"/>
              <a:t>간편함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하드 유저를 위한 </a:t>
            </a:r>
            <a:r>
              <a:rPr lang="ko-KR" altLang="en-US" dirty="0" smtClean="0"/>
              <a:t>다양한 </a:t>
            </a:r>
            <a:r>
              <a:rPr lang="ko-KR" altLang="en-US" dirty="0" smtClean="0"/>
              <a:t>패턴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9548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개발 범위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1079564"/>
              </p:ext>
            </p:extLst>
          </p:nvPr>
        </p:nvGraphicFramePr>
        <p:xfrm>
          <a:off x="1295400" y="2557463"/>
          <a:ext cx="9601200" cy="3489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1292">
                  <a:extLst>
                    <a:ext uri="{9D8B030D-6E8A-4147-A177-3AD203B41FA5}">
                      <a16:colId xmlns:a16="http://schemas.microsoft.com/office/drawing/2014/main" val="2416257882"/>
                    </a:ext>
                  </a:extLst>
                </a:gridCol>
                <a:gridCol w="7109908">
                  <a:extLst>
                    <a:ext uri="{9D8B030D-6E8A-4147-A177-3AD203B41FA5}">
                      <a16:colId xmlns:a16="http://schemas.microsoft.com/office/drawing/2014/main" val="524858173"/>
                    </a:ext>
                  </a:extLst>
                </a:gridCol>
              </a:tblGrid>
              <a:tr h="4952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 smtClean="0"/>
                        <a:t>내용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800" dirty="0" smtClean="0"/>
                        <a:t>범위</a:t>
                      </a:r>
                      <a:endParaRPr lang="ko-KR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100102"/>
                  </a:ext>
                </a:extLst>
              </a:tr>
              <a:tr h="4952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캐릭터 컨트롤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상하좌우 및 중복 이동 구현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175529"/>
                  </a:ext>
                </a:extLst>
              </a:tr>
              <a:tr h="4952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모델링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가지 캐릭터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9132924"/>
                  </a:ext>
                </a:extLst>
              </a:tr>
              <a:tr h="4952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게임 난이도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적의 등장</a:t>
                      </a:r>
                      <a:r>
                        <a:rPr lang="ko-KR" altLang="en-US" baseline="0" dirty="0" smtClean="0"/>
                        <a:t> 수 및 탄막 패턴 증가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7089988"/>
                  </a:ext>
                </a:extLst>
              </a:tr>
              <a:tr h="4952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탄막 종류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현재 </a:t>
                      </a:r>
                      <a:r>
                        <a:rPr lang="en-US" altLang="ko-KR" dirty="0" smtClean="0"/>
                        <a:t>9</a:t>
                      </a:r>
                      <a:r>
                        <a:rPr lang="ko-KR" altLang="en-US" dirty="0" smtClean="0"/>
                        <a:t>가지 구현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0853445"/>
                  </a:ext>
                </a:extLst>
              </a:tr>
              <a:tr h="4952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스킬 구현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캐릭터마다</a:t>
                      </a:r>
                      <a:r>
                        <a:rPr lang="ko-KR" altLang="en-US" baseline="0" dirty="0" smtClean="0"/>
                        <a:t> 서로 다른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ko-KR" altLang="en-US" dirty="0" smtClean="0"/>
                        <a:t>스킬 보유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8619797"/>
                  </a:ext>
                </a:extLst>
              </a:tr>
              <a:tr h="49526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84479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0570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95402" y="982133"/>
            <a:ext cx="9601196" cy="416362"/>
          </a:xfrm>
        </p:spPr>
        <p:txBody>
          <a:bodyPr>
            <a:normAutofit/>
          </a:bodyPr>
          <a:lstStyle/>
          <a:p>
            <a:r>
              <a:rPr lang="ko-KR" altLang="en-US" sz="1800" dirty="0" smtClean="0"/>
              <a:t>개발 </a:t>
            </a:r>
            <a:r>
              <a:rPr lang="ko-KR" altLang="en-US" sz="1800" dirty="0" smtClean="0"/>
              <a:t>상황</a:t>
            </a:r>
            <a:endParaRPr lang="ko-KR" altLang="en-US" sz="1800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93032219"/>
              </p:ext>
            </p:extLst>
          </p:nvPr>
        </p:nvGraphicFramePr>
        <p:xfrm>
          <a:off x="1295400" y="1398494"/>
          <a:ext cx="9601200" cy="40558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4162">
                  <a:extLst>
                    <a:ext uri="{9D8B030D-6E8A-4147-A177-3AD203B41FA5}">
                      <a16:colId xmlns:a16="http://schemas.microsoft.com/office/drawing/2014/main" val="108739292"/>
                    </a:ext>
                  </a:extLst>
                </a:gridCol>
                <a:gridCol w="806824">
                  <a:extLst>
                    <a:ext uri="{9D8B030D-6E8A-4147-A177-3AD203B41FA5}">
                      <a16:colId xmlns:a16="http://schemas.microsoft.com/office/drawing/2014/main" val="3072922179"/>
                    </a:ext>
                  </a:extLst>
                </a:gridCol>
                <a:gridCol w="7540214">
                  <a:extLst>
                    <a:ext uri="{9D8B030D-6E8A-4147-A177-3AD203B41FA5}">
                      <a16:colId xmlns:a16="http://schemas.microsoft.com/office/drawing/2014/main" val="2700110828"/>
                    </a:ext>
                  </a:extLst>
                </a:gridCol>
              </a:tblGrid>
              <a:tr h="3982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7328654"/>
                  </a:ext>
                </a:extLst>
              </a:tr>
              <a:tr h="199135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제 </a:t>
                      </a:r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계획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리소스 수집 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5040400"/>
                  </a:ext>
                </a:extLst>
              </a:tr>
              <a:tr h="19913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결과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캐릭터 이미지</a:t>
                      </a:r>
                      <a:r>
                        <a:rPr lang="en-US" altLang="ko-KR" baseline="0" dirty="0" smtClean="0"/>
                        <a:t>,</a:t>
                      </a:r>
                      <a:r>
                        <a:rPr lang="ko-KR" altLang="en-US" baseline="0" dirty="0" smtClean="0"/>
                        <a:t>맵</a:t>
                      </a:r>
                      <a:r>
                        <a:rPr lang="en-US" altLang="ko-KR" baseline="0" dirty="0" smtClean="0"/>
                        <a:t>,</a:t>
                      </a:r>
                      <a:r>
                        <a:rPr lang="ko-KR" altLang="en-US" baseline="0" dirty="0" smtClean="0"/>
                        <a:t>적 이미지 수집 완료</a:t>
                      </a:r>
                      <a:r>
                        <a:rPr lang="en-US" altLang="ko-KR" baseline="0" dirty="0" smtClean="0"/>
                        <a:t>(70%)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9349789"/>
                  </a:ext>
                </a:extLst>
              </a:tr>
              <a:tr h="199135">
                <a:tc rowSpan="2"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제 </a:t>
                      </a:r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계획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게임 화면 구현 및 리소스 추가 수집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153009"/>
                  </a:ext>
                </a:extLst>
              </a:tr>
              <a:tr h="19913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결과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게임 화면 구현 및 총알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ko-KR" altLang="en-US" dirty="0" smtClean="0"/>
                        <a:t>스코어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ko-KR" altLang="en-US" dirty="0" smtClean="0"/>
                        <a:t>라이프 이미지 수집 완료</a:t>
                      </a:r>
                      <a:r>
                        <a:rPr lang="en-US" altLang="ko-KR" dirty="0" smtClean="0"/>
                        <a:t>(100%)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904914"/>
                  </a:ext>
                </a:extLst>
              </a:tr>
              <a:tr h="199135">
                <a:tc rowSpan="2"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제 </a:t>
                      </a:r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계획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게임 내 상호작용 및 스킬 구현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8507926"/>
                  </a:ext>
                </a:extLst>
              </a:tr>
              <a:tr h="19913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결과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Start, play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화면 구현 및 캐릭터 이동</a:t>
                      </a:r>
                      <a:r>
                        <a:rPr lang="en-US" altLang="ko-KR" baseline="0" dirty="0" smtClean="0"/>
                        <a:t>(100%)</a:t>
                      </a:r>
                      <a:r>
                        <a:rPr lang="ko-KR" altLang="en-US" baseline="0" dirty="0" smtClean="0"/>
                        <a:t> </a:t>
                      </a:r>
                      <a:endParaRPr lang="en-US" altLang="ko-KR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0985913"/>
                  </a:ext>
                </a:extLst>
              </a:tr>
              <a:tr h="199135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제</a:t>
                      </a:r>
                      <a:r>
                        <a:rPr lang="en-US" altLang="ko-KR" baseline="0" dirty="0" smtClean="0"/>
                        <a:t> 4</a:t>
                      </a:r>
                      <a:r>
                        <a:rPr lang="ko-KR" altLang="en-US" baseline="0" dirty="0" smtClean="0"/>
                        <a:t>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계획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종류별 탄막 구현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7485232"/>
                  </a:ext>
                </a:extLst>
              </a:tr>
              <a:tr h="19913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결과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탄막 </a:t>
                      </a:r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자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ko-KR" altLang="en-US" dirty="0" smtClean="0"/>
                        <a:t>부채꼴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ko-KR" altLang="en-US" dirty="0" smtClean="0"/>
                        <a:t> 바람개비 구현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스킬 구현</a:t>
                      </a:r>
                      <a:r>
                        <a:rPr lang="en-US" altLang="ko-KR" baseline="0" dirty="0" smtClean="0"/>
                        <a:t>(80%)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9598830"/>
                  </a:ext>
                </a:extLst>
              </a:tr>
              <a:tr h="199135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제 </a:t>
                      </a:r>
                      <a:r>
                        <a:rPr lang="en-US" altLang="ko-KR" dirty="0" smtClean="0"/>
                        <a:t>5</a:t>
                      </a:r>
                      <a:r>
                        <a:rPr lang="ko-KR" altLang="en-US" dirty="0" smtClean="0"/>
                        <a:t>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계획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종류별 탄막 구현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2568851"/>
                  </a:ext>
                </a:extLst>
              </a:tr>
              <a:tr h="19913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결과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꽃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ko-KR" altLang="en-US" dirty="0" smtClean="0"/>
                        <a:t>에임</a:t>
                      </a:r>
                      <a:r>
                        <a:rPr lang="en-US" altLang="ko-KR" baseline="0" dirty="0" smtClean="0"/>
                        <a:t>,</a:t>
                      </a:r>
                      <a:r>
                        <a:rPr lang="ko-KR" altLang="en-US" baseline="0" dirty="0" smtClean="0"/>
                        <a:t>선회 </a:t>
                      </a:r>
                      <a:r>
                        <a:rPr lang="ko-KR" altLang="en-US" baseline="0" dirty="0" smtClean="0"/>
                        <a:t>패턴 구현</a:t>
                      </a:r>
                      <a:r>
                        <a:rPr lang="en-US" altLang="ko-KR" baseline="0" dirty="0" smtClean="0"/>
                        <a:t>,</a:t>
                      </a:r>
                      <a:r>
                        <a:rPr lang="ko-KR" altLang="en-US" baseline="0" dirty="0" smtClean="0"/>
                        <a:t>충돌 체크 구현</a:t>
                      </a:r>
                      <a:r>
                        <a:rPr lang="en-US" altLang="ko-KR" baseline="0" dirty="0" smtClean="0"/>
                        <a:t>(100%)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13248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5336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3151414"/>
              </p:ext>
            </p:extLst>
          </p:nvPr>
        </p:nvGraphicFramePr>
        <p:xfrm>
          <a:off x="1327673" y="1632306"/>
          <a:ext cx="9601200" cy="40692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4162">
                  <a:extLst>
                    <a:ext uri="{9D8B030D-6E8A-4147-A177-3AD203B41FA5}">
                      <a16:colId xmlns:a16="http://schemas.microsoft.com/office/drawing/2014/main" val="1987713124"/>
                    </a:ext>
                  </a:extLst>
                </a:gridCol>
                <a:gridCol w="806824">
                  <a:extLst>
                    <a:ext uri="{9D8B030D-6E8A-4147-A177-3AD203B41FA5}">
                      <a16:colId xmlns:a16="http://schemas.microsoft.com/office/drawing/2014/main" val="1344825439"/>
                    </a:ext>
                  </a:extLst>
                </a:gridCol>
                <a:gridCol w="7540214">
                  <a:extLst>
                    <a:ext uri="{9D8B030D-6E8A-4147-A177-3AD203B41FA5}">
                      <a16:colId xmlns:a16="http://schemas.microsoft.com/office/drawing/2014/main" val="1016882579"/>
                    </a:ext>
                  </a:extLst>
                </a:gridCol>
              </a:tblGrid>
              <a:tr h="41164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30098"/>
                  </a:ext>
                </a:extLst>
              </a:tr>
              <a:tr h="182880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mtClean="0"/>
                        <a:t>제 </a:t>
                      </a:r>
                      <a:r>
                        <a:rPr lang="en-US" altLang="ko-KR" smtClean="0"/>
                        <a:t>6</a:t>
                      </a:r>
                      <a:r>
                        <a:rPr lang="ko-KR" altLang="en-US" smtClean="0"/>
                        <a:t>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계획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충돌 체크 구현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2153516"/>
                  </a:ext>
                </a:extLst>
              </a:tr>
              <a:tr h="1828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결과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aseline="0" dirty="0" smtClean="0"/>
                        <a:t>충돌 체크 구현 </a:t>
                      </a:r>
                      <a:r>
                        <a:rPr lang="en-US" altLang="ko-KR" baseline="0" dirty="0" smtClean="0"/>
                        <a:t>=&gt; </a:t>
                      </a:r>
                      <a:r>
                        <a:rPr lang="ko-KR" altLang="en-US" baseline="0" dirty="0" smtClean="0"/>
                        <a:t>탄막 추가 구현 변경 예정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3974533"/>
                  </a:ext>
                </a:extLst>
              </a:tr>
              <a:tr h="182880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제 </a:t>
                      </a:r>
                      <a:r>
                        <a:rPr lang="en-US" altLang="ko-KR" dirty="0" smtClean="0"/>
                        <a:t>7</a:t>
                      </a:r>
                      <a:r>
                        <a:rPr lang="ko-KR" altLang="en-US" dirty="0" smtClean="0"/>
                        <a:t>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계획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버그 유무 </a:t>
                      </a:r>
                      <a:r>
                        <a:rPr lang="ko-KR" altLang="en-US" dirty="0" smtClean="0"/>
                        <a:t>확인  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0296894"/>
                  </a:ext>
                </a:extLst>
              </a:tr>
              <a:tr h="1828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결과 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smtClean="0"/>
                        <a:t>   “                   ”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3972768"/>
                  </a:ext>
                </a:extLst>
              </a:tr>
              <a:tr h="252748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제 </a:t>
                      </a:r>
                      <a:r>
                        <a:rPr lang="en-US" altLang="ko-KR" dirty="0" smtClean="0"/>
                        <a:t>8</a:t>
                      </a:r>
                      <a:r>
                        <a:rPr lang="ko-KR" altLang="en-US" dirty="0" smtClean="0"/>
                        <a:t>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계획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사운드 구현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5410154"/>
                  </a:ext>
                </a:extLst>
              </a:tr>
              <a:tr h="25274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결과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“          ”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5112434"/>
                  </a:ext>
                </a:extLst>
              </a:tr>
              <a:tr h="252748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제 </a:t>
                      </a:r>
                      <a:r>
                        <a:rPr lang="en-US" altLang="ko-KR" dirty="0" smtClean="0"/>
                        <a:t>9</a:t>
                      </a:r>
                      <a:r>
                        <a:rPr lang="ko-KR" altLang="en-US" dirty="0" smtClean="0"/>
                        <a:t>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계획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게임 테스트 후 밸런스 조절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208887"/>
                  </a:ext>
                </a:extLst>
              </a:tr>
              <a:tr h="25274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결과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“          ”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9519010"/>
                  </a:ext>
                </a:extLst>
              </a:tr>
              <a:tr h="252748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제 </a:t>
                      </a:r>
                      <a:r>
                        <a:rPr lang="en-US" altLang="ko-KR" dirty="0" smtClean="0"/>
                        <a:t>10</a:t>
                      </a:r>
                      <a:r>
                        <a:rPr lang="ko-KR" altLang="en-US" dirty="0" smtClean="0"/>
                        <a:t>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계획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마무리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3182782"/>
                  </a:ext>
                </a:extLst>
              </a:tr>
              <a:tr h="25274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결과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“          ”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14650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6188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5" cy="771364"/>
          </a:xfrm>
        </p:spPr>
        <p:txBody>
          <a:bodyPr/>
          <a:lstStyle/>
          <a:p>
            <a:r>
              <a:rPr lang="en-US" altLang="ko-KR" dirty="0" smtClean="0"/>
              <a:t>Commit </a:t>
            </a:r>
            <a:r>
              <a:rPr lang="ko-KR" altLang="en-US" dirty="0" smtClean="0"/>
              <a:t>기록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241" y="2700169"/>
            <a:ext cx="6042542" cy="3291839"/>
          </a:xfr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702" y="3052433"/>
            <a:ext cx="4829539" cy="2939575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090288" y="2469336"/>
            <a:ext cx="1556836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</a:t>
            </a:r>
            <a:r>
              <a:rPr lang="ko-KR" altLang="en-US" sz="2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월</a:t>
            </a:r>
            <a:r>
              <a:rPr lang="en-US" altLang="ko-KR" sz="2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(27</a:t>
            </a:r>
            <a:r>
              <a:rPr lang="ko-KR" altLang="en-US" sz="2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회</a:t>
            </a:r>
            <a:r>
              <a:rPr lang="en-US" altLang="ko-KR" sz="2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endParaRPr lang="en-US" altLang="ko-KR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7196505" y="2407781"/>
            <a:ext cx="178446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11</a:t>
            </a:r>
            <a:r>
              <a:rPr lang="ko-KR" altLang="en-US" sz="28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월</a:t>
            </a:r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(18</a:t>
            </a:r>
            <a:r>
              <a:rPr lang="ko-KR" altLang="en-US" sz="28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회</a:t>
            </a:r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endParaRPr lang="en-US" altLang="ko-K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21603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데모 영상</a:t>
            </a:r>
            <a:endParaRPr lang="ko-KR" altLang="en-US" dirty="0"/>
          </a:p>
        </p:txBody>
      </p:sp>
      <p:pic>
        <p:nvPicPr>
          <p:cNvPr id="4" name="bandicam 2018-11-05 12-53-43-58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81082" y="2054711"/>
            <a:ext cx="5583219" cy="3820627"/>
          </a:xfrm>
        </p:spPr>
      </p:pic>
    </p:spTree>
    <p:extLst>
      <p:ext uri="{BB962C8B-B14F-4D97-AF65-F5344CB8AC3E}">
        <p14:creationId xmlns:p14="http://schemas.microsoft.com/office/powerpoint/2010/main" val="912237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자연주의">
  <a:themeElements>
    <a:clrScheme name="자연주의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자연주의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자연주의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240</TotalTime>
  <Words>242</Words>
  <Application>Microsoft Office PowerPoint</Application>
  <PresentationFormat>와이드스크린</PresentationFormat>
  <Paragraphs>78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돋움</vt:lpstr>
      <vt:lpstr>바탕</vt:lpstr>
      <vt:lpstr>Arial</vt:lpstr>
      <vt:lpstr>Garamond</vt:lpstr>
      <vt:lpstr>자연주의</vt:lpstr>
      <vt:lpstr>2DGP 중간발표</vt:lpstr>
      <vt:lpstr> 목차 1. 게임 컨셉 2. 개발 범위 3. 현재 진행상황 4. Github commits 페이지 5. 게임 데모 영상 </vt:lpstr>
      <vt:lpstr>게임 컨셉</vt:lpstr>
      <vt:lpstr>개발 범위</vt:lpstr>
      <vt:lpstr>개발 상황</vt:lpstr>
      <vt:lpstr>PowerPoint 프레젠테이션</vt:lpstr>
      <vt:lpstr>Commit 기록</vt:lpstr>
      <vt:lpstr>데모 영상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중간발표</dc:title>
  <dc:creator>jack</dc:creator>
  <cp:lastModifiedBy>jack</cp:lastModifiedBy>
  <cp:revision>19</cp:revision>
  <dcterms:created xsi:type="dcterms:W3CDTF">2018-11-04T12:13:34Z</dcterms:created>
  <dcterms:modified xsi:type="dcterms:W3CDTF">2018-11-05T04:26:14Z</dcterms:modified>
</cp:coreProperties>
</file>

<file path=docProps/thumbnail.jpeg>
</file>